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4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95383A-F20B-47CB-A362-F93D7AA6AE57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52833D-74BC-4982-8B5E-341D9F43C7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98072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/>
          </a:p>
          <a:p>
            <a:pPr algn="ctr"/>
            <a:endParaRPr lang="ru-RU" sz="4000" b="1" dirty="0"/>
          </a:p>
          <a:p>
            <a:pPr algn="ctr"/>
            <a:r>
              <a:rPr lang="ru-RU" sz="4000" b="1" dirty="0" smtClean="0"/>
              <a:t>Числа от 1 до 1000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53034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Что обозначает цифра 5 в числах 345, 705, 1465, 275?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единицы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десятки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сотни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тысячи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6418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763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Где число 648 представили в виде суммы разрядных слагаемых?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600 + 48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640 + 8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</a:t>
            </a:r>
            <a:r>
              <a:rPr lang="ru-RU" sz="3600" b="1" dirty="0"/>
              <a:t>64 + 8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D)</a:t>
            </a:r>
            <a:r>
              <a:rPr lang="ru-RU" sz="3600" b="1" smtClean="0"/>
              <a:t> 6 + 48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</a:t>
            </a:r>
            <a:r>
              <a:rPr lang="ru-RU" sz="3600" b="1" dirty="0"/>
              <a:t>600 + 40 + 8</a:t>
            </a:r>
            <a:r>
              <a:rPr lang="en-US" sz="3600" b="1" dirty="0"/>
              <a:t/>
            </a:r>
            <a:br>
              <a:rPr lang="en-US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01746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каких выражениях результат такой же, как и в выражении  3сот. * 2?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1тыс. – 3сот.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9сот. : 3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400 + 300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8 сот. – 3сот.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1000 - 400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24221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каком ряду пропущено число 820?</a:t>
            </a:r>
          </a:p>
          <a:p>
            <a:endParaRPr lang="ru-RU" sz="3600" b="1" dirty="0"/>
          </a:p>
          <a:p>
            <a:pPr marL="742950" indent="-742950">
              <a:buAutoNum type="alphaUcParenR"/>
            </a:pPr>
            <a:r>
              <a:rPr lang="ru-RU" sz="3600" b="1" dirty="0" smtClean="0"/>
              <a:t>808, 809, 810, 811, …, 813, 814, 815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ru-RU" sz="3600" b="1" dirty="0" smtClean="0"/>
          </a:p>
          <a:p>
            <a:r>
              <a:rPr lang="en-US" sz="3600" b="1" dirty="0" smtClean="0"/>
              <a:t>B)</a:t>
            </a:r>
            <a:r>
              <a:rPr lang="ru-RU" sz="3600" b="1" dirty="0" smtClean="0"/>
              <a:t>  710, 740, 770, 800, …, 860, 890, 920</a:t>
            </a:r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 920, 900, 880, 860, 840, …, 800, 780</a:t>
            </a:r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 300, 400, 500, 600, 700, …, 900, 1000</a:t>
            </a:r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 700, 750, 800, …, 900, 950, 1000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544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каких рядах чисел выделены десятки?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9</a:t>
            </a:r>
            <a:r>
              <a:rPr lang="ru-RU" sz="3600" b="1" i="1" u="sng" dirty="0" smtClean="0"/>
              <a:t>3</a:t>
            </a:r>
            <a:r>
              <a:rPr lang="ru-RU" sz="3600" b="1" dirty="0" smtClean="0"/>
              <a:t>6, 8</a:t>
            </a:r>
            <a:r>
              <a:rPr lang="ru-RU" sz="3600" b="1" i="1" u="sng" dirty="0" smtClean="0"/>
              <a:t>4</a:t>
            </a:r>
            <a:r>
              <a:rPr lang="ru-RU" sz="3600" b="1" dirty="0" smtClean="0"/>
              <a:t>0, 5</a:t>
            </a:r>
            <a:r>
              <a:rPr lang="ru-RU" sz="3600" b="1" i="1" u="sng" dirty="0" smtClean="0"/>
              <a:t>6</a:t>
            </a:r>
            <a:r>
              <a:rPr lang="ru-RU" sz="3600" b="1" dirty="0" smtClean="0"/>
              <a:t>7, 40</a:t>
            </a:r>
            <a:r>
              <a:rPr lang="ru-RU" sz="3600" b="1" i="1" u="sng" dirty="0" smtClean="0"/>
              <a:t>5</a:t>
            </a:r>
            <a:r>
              <a:rPr lang="ru-RU" sz="3600" b="1" dirty="0" smtClean="0"/>
              <a:t>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2</a:t>
            </a:r>
            <a:r>
              <a:rPr lang="ru-RU" sz="3600" b="1" i="1" u="sng" dirty="0" smtClean="0"/>
              <a:t>8</a:t>
            </a:r>
            <a:r>
              <a:rPr lang="ru-RU" sz="3600" b="1" dirty="0" smtClean="0"/>
              <a:t>0, 1</a:t>
            </a:r>
            <a:r>
              <a:rPr lang="ru-RU" sz="3600" b="1" i="1" u="sng" dirty="0" smtClean="0"/>
              <a:t>5</a:t>
            </a:r>
            <a:r>
              <a:rPr lang="ru-RU" sz="3600" b="1" dirty="0" smtClean="0"/>
              <a:t>2, 7</a:t>
            </a:r>
            <a:r>
              <a:rPr lang="ru-RU" sz="3600" b="1" i="1" u="sng" dirty="0" smtClean="0"/>
              <a:t>0</a:t>
            </a:r>
            <a:r>
              <a:rPr lang="ru-RU" sz="3600" b="1" dirty="0" smtClean="0"/>
              <a:t>9, </a:t>
            </a:r>
            <a:r>
              <a:rPr lang="ru-RU" sz="3600" b="1" i="1" u="sng" dirty="0" smtClean="0"/>
              <a:t>4</a:t>
            </a:r>
            <a:r>
              <a:rPr lang="ru-RU" sz="3600" b="1" dirty="0" smtClean="0"/>
              <a:t>85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</a:t>
            </a:r>
            <a:r>
              <a:rPr lang="ru-RU" sz="3600" b="1" i="1" u="sng" dirty="0" smtClean="0"/>
              <a:t>3</a:t>
            </a:r>
            <a:r>
              <a:rPr lang="ru-RU" sz="3600" b="1" dirty="0" smtClean="0"/>
              <a:t>09, </a:t>
            </a:r>
            <a:r>
              <a:rPr lang="ru-RU" sz="3600" b="1" i="1" u="sng" dirty="0" smtClean="0"/>
              <a:t>6</a:t>
            </a:r>
            <a:r>
              <a:rPr lang="ru-RU" sz="3600" b="1" dirty="0" smtClean="0"/>
              <a:t>78, </a:t>
            </a:r>
            <a:r>
              <a:rPr lang="ru-RU" sz="3600" b="1" i="1" u="sng" dirty="0" smtClean="0"/>
              <a:t>2</a:t>
            </a:r>
            <a:r>
              <a:rPr lang="ru-RU" sz="3600" b="1" dirty="0" smtClean="0"/>
              <a:t>50, </a:t>
            </a:r>
            <a:r>
              <a:rPr lang="ru-RU" sz="3600" b="1" i="1" u="sng" dirty="0" smtClean="0"/>
              <a:t>6</a:t>
            </a:r>
            <a:r>
              <a:rPr lang="ru-RU" sz="3600" b="1" dirty="0" smtClean="0"/>
              <a:t>46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9</a:t>
            </a:r>
            <a:r>
              <a:rPr lang="ru-RU" sz="3600" b="1" i="1" u="sng" dirty="0" smtClean="0"/>
              <a:t>2</a:t>
            </a:r>
            <a:r>
              <a:rPr lang="ru-RU" sz="3600" b="1" dirty="0" smtClean="0"/>
              <a:t>0, 7</a:t>
            </a:r>
            <a:r>
              <a:rPr lang="ru-RU" sz="3600" b="1" i="1" u="sng" dirty="0" smtClean="0"/>
              <a:t>1</a:t>
            </a:r>
            <a:r>
              <a:rPr lang="ru-RU" sz="3600" b="1" dirty="0" smtClean="0"/>
              <a:t>2, 6</a:t>
            </a:r>
            <a:r>
              <a:rPr lang="ru-RU" sz="3600" b="1" i="1" u="sng" dirty="0" smtClean="0"/>
              <a:t>0</a:t>
            </a:r>
            <a:r>
              <a:rPr lang="ru-RU" sz="3600" b="1" dirty="0" smtClean="0"/>
              <a:t>4, 7</a:t>
            </a:r>
            <a:r>
              <a:rPr lang="ru-RU" sz="3600" b="1" i="1" u="sng" dirty="0" smtClean="0"/>
              <a:t>5</a:t>
            </a:r>
            <a:r>
              <a:rPr lang="ru-RU" sz="3600" b="1" dirty="0" smtClean="0"/>
              <a:t>3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69</a:t>
            </a:r>
            <a:r>
              <a:rPr lang="ru-RU" sz="3600" b="1" i="1" u="sng" dirty="0" smtClean="0"/>
              <a:t>8</a:t>
            </a:r>
            <a:r>
              <a:rPr lang="ru-RU" sz="3600" b="1" dirty="0" smtClean="0"/>
              <a:t>, 70</a:t>
            </a:r>
            <a:r>
              <a:rPr lang="ru-RU" sz="3600" b="1" i="1" u="sng" dirty="0" smtClean="0"/>
              <a:t>1</a:t>
            </a:r>
            <a:r>
              <a:rPr lang="ru-RU" sz="3600" b="1" dirty="0" smtClean="0"/>
              <a:t>, 87</a:t>
            </a:r>
            <a:r>
              <a:rPr lang="ru-RU" sz="3600" b="1" i="1" u="sng" dirty="0" smtClean="0"/>
              <a:t>3</a:t>
            </a:r>
            <a:r>
              <a:rPr lang="ru-RU" sz="3600" b="1" dirty="0" smtClean="0"/>
              <a:t>, 21</a:t>
            </a:r>
            <a:r>
              <a:rPr lang="ru-RU" sz="3600" b="1" i="1" u="sng" dirty="0" smtClean="0"/>
              <a:t>0</a:t>
            </a:r>
            <a:endParaRPr lang="ru-RU" sz="3600" b="1" i="1" u="sng" dirty="0"/>
          </a:p>
        </p:txBody>
      </p:sp>
    </p:spTree>
    <p:extLst>
      <p:ext uri="{BB962C8B-B14F-4D97-AF65-F5344CB8AC3E}">
        <p14:creationId xmlns:p14="http://schemas.microsoft.com/office/powerpoint/2010/main" val="3478866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Где записано про число 706?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7сот. 6дес.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7дес. 6 ед.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7тыс.6 ед.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smtClean="0"/>
              <a:t> 70сот</a:t>
            </a:r>
            <a:r>
              <a:rPr lang="ru-RU" sz="3600" b="1" dirty="0" smtClean="0"/>
              <a:t>. 6 ед.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6 ед. 7сот.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3135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каком числе 5 сотен, 4 десятка, 2 единицы?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254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245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542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524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452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0313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Единицы какого разряда не могут отсутствовать в трёхзначном числе?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/>
          </a:p>
          <a:p>
            <a:r>
              <a:rPr lang="en-US" sz="3600" b="1" dirty="0" smtClean="0"/>
              <a:t>A) </a:t>
            </a:r>
            <a:r>
              <a:rPr lang="ru-RU" sz="3600" b="1" dirty="0"/>
              <a:t>е</a:t>
            </a:r>
            <a:r>
              <a:rPr lang="ru-RU" sz="3600" b="1" dirty="0" smtClean="0"/>
              <a:t>диницы 3-его разряда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единицы 2-ого разряда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единицы 1-ого разряда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1310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8316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каком ряду правильно названы единицы 1-ого, 2-ого и 3-его разрядов?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r>
              <a:rPr lang="en-US" sz="3600" b="1" dirty="0" smtClean="0"/>
              <a:t>A) </a:t>
            </a:r>
            <a:r>
              <a:rPr lang="ru-RU" sz="3600" b="1" dirty="0" smtClean="0"/>
              <a:t>сотни, десятки, единицы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единицы, десятки, сотни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единицы, сотни, десятки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десятки, единицы, сотни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E)</a:t>
            </a:r>
            <a:r>
              <a:rPr lang="ru-RU" sz="3600" b="1" dirty="0" smtClean="0"/>
              <a:t> десятки, сотни. единицы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6396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Что обозначает цифра 3 в числах 340, 317, 309, 1328?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r>
              <a:rPr lang="en-US" sz="3600" b="1" dirty="0" smtClean="0"/>
              <a:t>A) </a:t>
            </a:r>
            <a:r>
              <a:rPr lang="ru-RU" sz="3600" b="1" dirty="0"/>
              <a:t>е</a:t>
            </a:r>
            <a:r>
              <a:rPr lang="ru-RU" sz="3600" b="1" dirty="0" smtClean="0"/>
              <a:t>диницы 1-ого разряда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B)</a:t>
            </a:r>
            <a:r>
              <a:rPr lang="ru-RU" sz="3600" b="1" dirty="0" smtClean="0"/>
              <a:t> единицы 2-ого разряда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C)</a:t>
            </a:r>
            <a:r>
              <a:rPr lang="ru-RU" sz="3600" b="1" dirty="0" smtClean="0"/>
              <a:t> единицы 3-его разряда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D)</a:t>
            </a:r>
            <a:r>
              <a:rPr lang="ru-RU" sz="3600" b="1" dirty="0" smtClean="0"/>
              <a:t> единицы 2-ого класса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60889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178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Начучитель</dc:creator>
  <cp:lastModifiedBy>Начучитель</cp:lastModifiedBy>
  <cp:revision>7</cp:revision>
  <dcterms:created xsi:type="dcterms:W3CDTF">2014-04-06T12:24:59Z</dcterms:created>
  <dcterms:modified xsi:type="dcterms:W3CDTF">2014-04-06T14:30:51Z</dcterms:modified>
</cp:coreProperties>
</file>